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</p:embeddedFont>
    <p:embeddedFont>
      <p:font typeface="EB Garamond" pitchFamily="2" charset="0"/>
      <p:regular r:id="rId15"/>
      <p:bold r:id="rId16"/>
      <p:italic r:id="rId17"/>
      <p:boldItalic r:id="rId18"/>
    </p:embeddedFont>
    <p:embeddedFont>
      <p:font typeface="EB Garamond Medium" pitchFamily="2" charset="0"/>
      <p:regular r:id="rId19"/>
    </p:embeddedFont>
    <p:embeddedFont>
      <p:font typeface="EB Garamond SemiBold" pitchFamily="2" charset="0"/>
      <p:bold r:id="rId20"/>
    </p:embeddedFont>
    <p:embeddedFont>
      <p:font typeface="Public Sans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18" Type="http://schemas.openxmlformats.org/officeDocument/2006/relationships/font" Target="fonts/font5.fntdata" /><Relationship Id="rId3" Type="http://schemas.openxmlformats.org/officeDocument/2006/relationships/slide" Target="slides/slide2.xml" /><Relationship Id="rId21" Type="http://schemas.openxmlformats.org/officeDocument/2006/relationships/font" Target="fonts/font8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4.fntdata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3.fntdata" /><Relationship Id="rId20" Type="http://schemas.openxmlformats.org/officeDocument/2006/relationships/font" Target="fonts/font7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2.fntdata" /><Relationship Id="rId23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font" Target="fonts/font6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1.fntdata" /><Relationship Id="rId22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e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e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e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.jpe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jpe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e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jpe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/>
          <a:srcRect l="16976" t="14937" r="19508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chinselvam/social-media.git" TargetMode="Externa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71427" y="1659709"/>
            <a:ext cx="3689400" cy="222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  <p:sp>
        <p:nvSpPr>
          <p:cNvPr id="5" name="Google Shape;1832;p209"/>
          <p:cNvSpPr txBox="1"/>
          <p:nvPr/>
        </p:nvSpPr>
        <p:spPr>
          <a:xfrm>
            <a:off x="261245" y="2176228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/>
            <a:r>
              <a:rPr lang="en-IN" dirty="0"/>
              <a:t>“Social Media “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7956" y="4816017"/>
            <a:ext cx="4520293" cy="612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12165" y="2094609"/>
            <a:ext cx="27222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+mj-lt"/>
            </a:pPr>
            <a:r>
              <a:rPr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 action="ppaction://hlinkfile"/>
              </a:rPr>
              <a:t>https://github.com/Sachinselvam/social-media.git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5573" y="2615592"/>
            <a:ext cx="3055957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Social Media</a:t>
            </a: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social Media  provides an opportunity for business and individuals to connect with their audience and build brand awarness.</a:t>
            </a: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803010237"/>
              </p:ext>
            </p:extLst>
          </p:nvPr>
        </p:nvGraphicFramePr>
        <p:xfrm>
          <a:off x="144710" y="1954819"/>
          <a:ext cx="4279525" cy="277347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2129a41100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Sachin. 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2129a41116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Yuga </a:t>
                      </a: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Bharathi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. V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2129a41108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Sudharsana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. P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a41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</a:t>
            </a:r>
            <a:r>
              <a:rPr lang="en-US" sz="1600" b="1" dirty="0" err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Github</a:t>
            </a:r>
            <a:endParaRPr sz="1600" b="1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</a:t>
            </a:r>
            <a:r>
              <a:rPr lang="en-IN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Social Media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”</a:t>
            </a:r>
            <a:endParaRPr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</a:t>
            </a:r>
            <a:r>
              <a:rPr lang="en-US" dirty="0" err="1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account</a:t>
            </a:r>
            <a:endParaRPr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</a:t>
            </a:r>
            <a:r>
              <a:rPr lang="en-US" dirty="0" err="1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Git</a:t>
            </a:r>
            <a:r>
              <a:rPr lang="en-US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- 1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244928" y="860777"/>
            <a:ext cx="9144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“Social Media"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User Registration and Profile Creation: </a:t>
            </a:r>
            <a:r>
              <a:rPr lang="en-IN" dirty="0"/>
              <a:t>The ability for users to create and manage their own profiles with personal information, profile picture, interests, and other details.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Social Networking:</a:t>
            </a:r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IN" dirty="0"/>
              <a:t>The ability for users to connect with friends and other users, follow pages, groups, or celebrities, and interact with them by commenting, liking, or sharing posts.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Content Sharing:</a:t>
            </a:r>
            <a:r>
              <a:rPr lang="en-IN" dirty="0"/>
              <a:t> The ability for users to share text, photos, videos, audio, and other multimedia content on their profiles, groups, or pages.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Customer Support:</a:t>
            </a:r>
            <a:r>
              <a:rPr lang="en-IN" dirty="0"/>
              <a:t> The ability for users to contact customer support, report bugs or issues, and receive help or feedback from the social media platform’s support team.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“Social Media"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Performance</a:t>
            </a:r>
            <a:r>
              <a:rPr lang="en-IN" dirty="0"/>
              <a:t>: The speed and responsiveness of the platform, including page load times, media uploads, and processing times.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Security</a:t>
            </a:r>
            <a:r>
              <a:rPr lang="en-IN" dirty="0"/>
              <a:t>: The measures taken by the platform to protect user data, prevent unauthorized access or hacking attempts, and maintain the privacy of user information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Availability</a:t>
            </a:r>
            <a:r>
              <a:rPr lang="en-IN" dirty="0"/>
              <a:t>: The ability of the platform to be accessible and functional 24/7 without downtime or interruptions.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Usability</a:t>
            </a:r>
            <a:r>
              <a:rPr lang="en-IN" dirty="0"/>
              <a:t>: The ease of use and user-friendliness of the platform, including navigation, interface design, and accessibility.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“Social Media"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Operating System</a:t>
            </a:r>
            <a:r>
              <a:rPr lang="en-IN" dirty="0"/>
              <a:t>: Social media platforms must run on a stable, secure, and scalable operating system, such as Linux, Windows, or </a:t>
            </a:r>
            <a:r>
              <a:rPr lang="en-IN" dirty="0" err="1"/>
              <a:t>macOS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Web Server</a:t>
            </a:r>
            <a:r>
              <a:rPr lang="en-IN" dirty="0"/>
              <a:t>: Social media platforms typically use a web server, such as Apache, Nginx, or IIS, to handle HTTP requests and responses and serve web pages and content.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Database Management System:</a:t>
            </a:r>
            <a:r>
              <a:rPr lang="en-IN" dirty="0"/>
              <a:t> Social media platforms require a reliable and scalable database management system, such as MySQL, PostgreSQL, or MongoDB, to store and retrieve user data, content, and metadata.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Front-End Technologies:</a:t>
            </a:r>
            <a:r>
              <a:rPr lang="en-IN" dirty="0"/>
              <a:t> Social media platforms use front-end technologies, such as HTML, CSS, JavaScript, and AJAX, to create dynamic and interactive user interfaces, as well as libraries and frameworks like jQuery, React, </a:t>
            </a:r>
            <a:r>
              <a:rPr lang="en-IN" dirty="0" err="1"/>
              <a:t>Vue.js</a:t>
            </a:r>
            <a:r>
              <a:rPr lang="en-IN" dirty="0"/>
              <a:t>, or Angular.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 “Social Media”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Servers</a:t>
            </a:r>
            <a:r>
              <a:rPr lang="en-IN" dirty="0"/>
              <a:t>: Social media platforms require one or more servers to host the web application, web server, and database management system.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Storage</a:t>
            </a:r>
            <a:r>
              <a:rPr lang="en-IN" dirty="0"/>
              <a:t>: Social media platforms require a significant amount of storage space to store user data, media files, and other content. 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Network Equipment:</a:t>
            </a:r>
            <a:r>
              <a:rPr lang="en-IN" dirty="0"/>
              <a:t> Social media platforms require network equipment, such as routers, switches, and firewalls, to handle network traffic, enforce security policies, and ensure high availability and performance.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Backup and Recovery:</a:t>
            </a:r>
            <a:r>
              <a:rPr lang="en-IN" dirty="0"/>
              <a:t> Social media platforms require backup and recovery systems to ensure data protection and disaster recovery.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546802" y="767635"/>
            <a:ext cx="8175377" cy="2266171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2" y="311586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57600" y="112667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6802" y="689300"/>
            <a:ext cx="81753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>
                <a:solidFill>
                  <a:srgbClr val="0070C0"/>
                </a:solidFill>
              </a:rPr>
              <a:t>Create your profiles</a:t>
            </a:r>
            <a:r>
              <a:rPr lang="en-IN" dirty="0"/>
              <a:t>: Once you have chosen your social media platforms, you need to create your profiles. This involves setting up an account, choosing a profile picture, and filling out your bio and other profile information.</a:t>
            </a:r>
          </a:p>
          <a:p>
            <a:pPr algn="l"/>
            <a:r>
              <a:rPr lang="en-IN" dirty="0">
                <a:solidFill>
                  <a:srgbClr val="0070C0"/>
                </a:solidFill>
              </a:rPr>
              <a:t>Build your following</a:t>
            </a:r>
            <a:r>
              <a:rPr lang="en-IN" dirty="0"/>
              <a:t>: In order to get the most out of social media, you need to build a following of engaged and interested users. This may involve using hashtags, running promotions, and engaging with your followers.</a:t>
            </a:r>
          </a:p>
          <a:p>
            <a:pPr algn="l"/>
            <a:r>
              <a:rPr lang="en-IN" dirty="0">
                <a:solidFill>
                  <a:srgbClr val="0070C0"/>
                </a:solidFill>
              </a:rPr>
              <a:t>Measure and optimize:</a:t>
            </a:r>
            <a:r>
              <a:rPr lang="en-IN" dirty="0"/>
              <a:t> Finally, you need to measure your social media performance and optimize your strategy based on what is working best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800000" flipV="1">
            <a:off x="421820" y="3386358"/>
            <a:ext cx="8175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The key to success on social media is creating and curating relevant, interesting, and engaging content for your target audience. Building a following of engaged users, monitoring and engaging with followers, and measuring and optimizing social media performance are also important steps to building a successful social media presence. Overall, social media provides an opportunity for businesses and individuals to connect with their audience and build brand awareness, drive website traffic, and engage with customers.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realted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223669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4930</Words>
  <Application>Microsoft Office PowerPoint</Application>
  <PresentationFormat>On-screen Show (16:9)</PresentationFormat>
  <Paragraphs>134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Simple Light</vt:lpstr>
      <vt:lpstr>PowerPoint Presentation</vt:lpstr>
      <vt:lpstr>Social Media</vt:lpstr>
      <vt:lpstr>PowerPoint Presentation</vt:lpstr>
      <vt:lpstr>SRS for “Social Media"</vt:lpstr>
      <vt:lpstr>SRS for “Social Media"</vt:lpstr>
      <vt:lpstr>SRS for “Social Media"</vt:lpstr>
      <vt:lpstr>SRS for  “Social Media”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sanapandian60@gmail.com</cp:lastModifiedBy>
  <cp:revision>10</cp:revision>
  <dcterms:created xsi:type="dcterms:W3CDTF">2020-08-13T11:21:00Z</dcterms:created>
  <dcterms:modified xsi:type="dcterms:W3CDTF">2023-03-09T16:06:32Z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8D5FCD83DF564369A58A45569EF8AAD7</vt:lpwstr>
  </property>
  <property fmtid="{D5CDD505-2E9C-101B-9397-08002B2CF9AE}" pid="3" name="KSOProductBuildVer">
    <vt:lpwstr>1033-11.2.0.11341</vt:lpwstr>
  </property>
</Properties>
</file>